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9" r:id="rId4"/>
    <p:sldId id="257" r:id="rId5"/>
    <p:sldId id="258" r:id="rId6"/>
    <p:sldId id="265" r:id="rId7"/>
    <p:sldId id="281" r:id="rId8"/>
    <p:sldId id="267" r:id="rId9"/>
    <p:sldId id="268" r:id="rId10"/>
    <p:sldId id="277" r:id="rId11"/>
    <p:sldId id="282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86" r:id="rId20"/>
    <p:sldId id="289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6B51E-8962-44D3-AF09-3270A471F8CF}" v="7" dt="2024-08-26T18:32:38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D437-6E95-4F48-E03C-EE354D0E7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6D370-E445-CD55-9C83-D7737E9EB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04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5128-18E5-4053-B07C-E65B5AD5F0A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ED1-B254-4D05-BC87-DAD87E593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0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D36A9-4E2D-6322-B504-69D92BD2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/>
              <a:t>Hamlet Revitalization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35956-58A8-EC97-364B-FEE372200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209 Rt 17</a:t>
            </a:r>
            <a:endParaRPr lang="en-US"/>
          </a:p>
          <a:p>
            <a:pPr algn="l"/>
            <a:r>
              <a:rPr lang="en-US" dirty="0"/>
              <a:t>The Junction</a:t>
            </a:r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8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C0EDE-16B6-F47D-CB3C-8979AF762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6B210-E01B-D586-3A77-595D2CD71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E7E9C-9C2C-1736-33CB-3D5187A7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43" y="1461813"/>
            <a:ext cx="6192114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8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9371CC-43D7-3168-C733-F3F5198A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9525"/>
            <a:ext cx="966787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4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805E-973A-639B-3FBE-9566E9B37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865C7-B0B2-610D-8864-5189DB0AC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F94C0-183F-80DF-3071-217DD55F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73" y="923575"/>
            <a:ext cx="8087854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7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8018-1870-BAB8-F616-FCC9908ED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C618-555E-8D52-E627-B9C809CFF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C22BB-A2A3-848B-B1DC-DE42448E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46" y="1395128"/>
            <a:ext cx="9192908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E0B2-63CB-DF7A-7758-FA3BC9E4E4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00A8AD-EC83-4C3E-F393-D84EC13049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5D2A2-36B7-6235-5961-461395E6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51" y="1342734"/>
            <a:ext cx="9478698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8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2EEB-0C70-8595-69C0-925CAE0051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2A12B-B664-E56A-81AC-CC33FEF69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C595C-219E-6618-204B-FBD518BBA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51" y="856891"/>
            <a:ext cx="8754697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7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7C16-45AD-BEA2-6E4E-39A063590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588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5F369-5614-F688-E0B5-E844BD779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50" y="2851152"/>
            <a:ext cx="9144000" cy="26923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6B185-E8F8-19DE-5A47-8538F837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74" y="1423707"/>
            <a:ext cx="6639852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0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2933-2039-6142-6B5D-73AB7C998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C7772-160E-537C-46FA-A219628F0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69012-75B9-389E-3506-1DDD62E6D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311" y="1361786"/>
            <a:ext cx="6649378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2DB9D-3B92-DD91-5F67-2E6BAB847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Hamlet Revitalization Funding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0FDCE-7D78-254E-BF0C-4CCBE3387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Tuxedo LDC Grants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NY Forward Grant and Other State and Federal Grant Opportunities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Municipal Bond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1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2DB9D-3B92-DD91-5F67-2E6BAB847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Hamlet Revitalization Funding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0FDCE-7D78-254E-BF0C-4CCBE3387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/>
              <a:t> BAN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Short Term interest bearing security in advance of future bond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One Year, One Payment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Roll over options 2 years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6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D36A9-4E2D-6322-B504-69D92BD2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4978399" cy="3165045"/>
          </a:xfrm>
        </p:spPr>
        <p:txBody>
          <a:bodyPr anchor="b">
            <a:normAutofit/>
          </a:bodyPr>
          <a:lstStyle/>
          <a:p>
            <a:pPr algn="l"/>
            <a:r>
              <a:rPr lang="en-US" sz="5200"/>
              <a:t>Hamlet Revitalization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35956-58A8-EC97-364B-FEE372200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US" sz="1500" dirty="0"/>
              <a:t>Tuxedo LDC Initiatives</a:t>
            </a:r>
          </a:p>
          <a:p>
            <a:pPr algn="l"/>
            <a:r>
              <a:rPr lang="en-US" sz="1500" dirty="0"/>
              <a:t>Traffic Flow/Street Study Burgis Group 2022</a:t>
            </a:r>
          </a:p>
          <a:p>
            <a:pPr algn="l"/>
            <a:r>
              <a:rPr lang="en-US" sz="1500" dirty="0"/>
              <a:t>Town Board Street Study 2023</a:t>
            </a:r>
          </a:p>
          <a:p>
            <a:pPr algn="l"/>
            <a:r>
              <a:rPr lang="en-US" sz="1500" dirty="0"/>
              <a:t>Creighton Manning Infrastructure</a:t>
            </a:r>
          </a:p>
          <a:p>
            <a:pPr algn="l"/>
            <a:r>
              <a:rPr lang="en-US" sz="1500" dirty="0"/>
              <a:t>Greenway Economic Study</a:t>
            </a:r>
          </a:p>
          <a:p>
            <a:pPr algn="l"/>
            <a:r>
              <a:rPr lang="en-US" sz="1500" dirty="0"/>
              <a:t>Economic Development Program</a:t>
            </a:r>
          </a:p>
          <a:p>
            <a:pPr algn="l"/>
            <a:endParaRPr lang="en-US" sz="1500" dirty="0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0680332-1DC8-A09B-EA93-6EE0925C4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AE2B7FBB-95F5-4CC1-81C5-888867966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D36A9-4E2D-6322-B504-69D92BD2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Hamlet Revitalization </a:t>
            </a:r>
            <a:b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Steps/Timeline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35956-58A8-EC97-364B-FEE372200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 Creighton Manning Presentation	September 16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NY Forward Grant Application	October 18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Junction Budget/Buildout	September 9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Hamlet Parking Plan		TBD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Economic Development	Ongoing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0680332-1DC8-A09B-EA93-6EE0925C4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4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25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A0CCA-900A-A10A-7D36-FAAB51EAF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 Forward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Grant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Pivotal Transformative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Projects</a:t>
            </a:r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4618F-6DA2-0A92-6E6E-6C2D7DFBB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-Walkability and Connectivity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-Beautification-Landscaping, Lighting, Wayfaring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-Public /Private Projects to Stimulate Economic Growth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b="1" dirty="0"/>
              <a:t>Cultural and Recreational Events and Programs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-</a:t>
            </a:r>
            <a:r>
              <a:rPr lang="en-US" sz="2200" b="1" dirty="0"/>
              <a:t>Marketing Programs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828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066417-64C9-2C66-AF60-34E647F26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09902"/>
            <a:ext cx="6924026" cy="913975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Creighton Manning Sketch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84BB63-DB02-BF83-1DAB-9EDA4490E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226" y="5600706"/>
            <a:ext cx="3553475" cy="934080"/>
          </a:xfrm>
        </p:spPr>
        <p:txBody>
          <a:bodyPr anchor="ctr">
            <a:normAutofit/>
          </a:bodyPr>
          <a:lstStyle/>
          <a:p>
            <a:pPr algn="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5875D-A50E-4CD5-76AC-A83D0498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53" b="17974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06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AE73E-05DE-43A6-38BF-0218C3A72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09902"/>
            <a:ext cx="6924026" cy="913975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209 Rt   “ The Junction”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46A5E-08D0-AB72-2BEB-EF9BB6003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226" y="5600706"/>
            <a:ext cx="3553475" cy="934080"/>
          </a:xfrm>
        </p:spPr>
        <p:txBody>
          <a:bodyPr anchor="ctr">
            <a:normAutofit/>
          </a:bodyPr>
          <a:lstStyle/>
          <a:p>
            <a:pPr algn="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D6D2F-E446-9BD1-0CCD-E2D4FA91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8" r="2" b="2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0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8E9D98-9447-4AF0-B9F3-30FDD2FDD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DEDB1-43A3-4A34-BB2B-7F434F01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9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150C-755A-B3C6-5812-774606D53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25857-80C1-87B8-6B9A-CD01846813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5BFF6-21BB-22D1-25DA-04C38541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57" y="942628"/>
            <a:ext cx="8497486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2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69FD-C4F2-A78C-682F-B3E68D642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A0F07-04E0-94B3-A8D6-86559EE63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06440-398F-0952-8280-5FEDC836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85" y="1029630"/>
            <a:ext cx="6563641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41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165</Words>
  <Application>Microsoft Office PowerPoint</Application>
  <PresentationFormat>Widescreen</PresentationFormat>
  <Paragraphs>34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Hamlet Revitalization Update</vt:lpstr>
      <vt:lpstr>Hamlet Revitalization Update</vt:lpstr>
      <vt:lpstr>NY Forward Grant  Pivotal Transformative Projects</vt:lpstr>
      <vt:lpstr>Creighton Manning Sketch Plan</vt:lpstr>
      <vt:lpstr>209 Rt   “ The Junction”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Hamlet Revitalization Funding</vt:lpstr>
      <vt:lpstr>Hamlet Revitalization Funding</vt:lpstr>
      <vt:lpstr>Hamlet Revitalization  Next Steps/Timeline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Hamlet Revitalization Update</dc:title>
  <dc:creator>Deirdre Murphy</dc:creator>
  <cp:lastModifiedBy>Tuxedo Town Clerk</cp:lastModifiedBy>
  <cp:revision>3</cp:revision>
  <dcterms:created xsi:type="dcterms:W3CDTF">2024-08-26T13:14:25Z</dcterms:created>
  <dcterms:modified xsi:type="dcterms:W3CDTF">2024-08-26T18:59:00Z</dcterms:modified>
</cp:coreProperties>
</file>